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3C5A-AAD0-4B89-8584-EAE0F4F52798}" type="datetimeFigureOut">
              <a:rPr lang="nl-BE" smtClean="0"/>
              <a:t>18/12/2013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F951B-F739-40F9-A331-2AAD9C66FD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2500922"/>
      </p:ext>
    </p:extLst>
  </p:cSld>
  <p:clrMapOvr>
    <a:masterClrMapping/>
  </p:clrMapOvr>
  <p:transition spd="med" advClick="0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3C5A-AAD0-4B89-8584-EAE0F4F52798}" type="datetimeFigureOut">
              <a:rPr lang="nl-BE" smtClean="0"/>
              <a:t>18/12/2013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F951B-F739-40F9-A331-2AAD9C66FD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8859194"/>
      </p:ext>
    </p:extLst>
  </p:cSld>
  <p:clrMapOvr>
    <a:masterClrMapping/>
  </p:clrMapOvr>
  <p:transition spd="med"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3C5A-AAD0-4B89-8584-EAE0F4F52798}" type="datetimeFigureOut">
              <a:rPr lang="nl-BE" smtClean="0"/>
              <a:t>18/12/2013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F951B-F739-40F9-A331-2AAD9C66FD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0474487"/>
      </p:ext>
    </p:extLst>
  </p:cSld>
  <p:clrMapOvr>
    <a:masterClrMapping/>
  </p:clrMapOvr>
  <p:transition spd="med"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3C5A-AAD0-4B89-8584-EAE0F4F52798}" type="datetimeFigureOut">
              <a:rPr lang="nl-BE" smtClean="0"/>
              <a:t>18/12/2013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F951B-F739-40F9-A331-2AAD9C66FD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4540419"/>
      </p:ext>
    </p:extLst>
  </p:cSld>
  <p:clrMapOvr>
    <a:masterClrMapping/>
  </p:clrMapOvr>
  <p:transition spd="med"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3C5A-AAD0-4B89-8584-EAE0F4F52798}" type="datetimeFigureOut">
              <a:rPr lang="nl-BE" smtClean="0"/>
              <a:t>18/12/2013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F951B-F739-40F9-A331-2AAD9C66FD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2770301"/>
      </p:ext>
    </p:extLst>
  </p:cSld>
  <p:clrMapOvr>
    <a:masterClrMapping/>
  </p:clrMapOvr>
  <p:transition spd="med"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3C5A-AAD0-4B89-8584-EAE0F4F52798}" type="datetimeFigureOut">
              <a:rPr lang="nl-BE" smtClean="0"/>
              <a:t>18/12/2013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F951B-F739-40F9-A331-2AAD9C66FD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1097656"/>
      </p:ext>
    </p:extLst>
  </p:cSld>
  <p:clrMapOvr>
    <a:masterClrMapping/>
  </p:clrMapOvr>
  <p:transition spd="med"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3C5A-AAD0-4B89-8584-EAE0F4F52798}" type="datetimeFigureOut">
              <a:rPr lang="nl-BE" smtClean="0"/>
              <a:t>18/12/2013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F951B-F739-40F9-A331-2AAD9C66FD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0881933"/>
      </p:ext>
    </p:extLst>
  </p:cSld>
  <p:clrMapOvr>
    <a:masterClrMapping/>
  </p:clrMapOvr>
  <p:transition spd="med" advClick="0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3C5A-AAD0-4B89-8584-EAE0F4F52798}" type="datetimeFigureOut">
              <a:rPr lang="nl-BE" smtClean="0"/>
              <a:t>18/12/2013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F951B-F739-40F9-A331-2AAD9C66FD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7573820"/>
      </p:ext>
    </p:extLst>
  </p:cSld>
  <p:clrMapOvr>
    <a:masterClrMapping/>
  </p:clrMapOvr>
  <p:transition spd="med" advClick="0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3C5A-AAD0-4B89-8584-EAE0F4F52798}" type="datetimeFigureOut">
              <a:rPr lang="nl-BE" smtClean="0"/>
              <a:t>18/12/2013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F951B-F739-40F9-A331-2AAD9C66FD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8541140"/>
      </p:ext>
    </p:extLst>
  </p:cSld>
  <p:clrMapOvr>
    <a:masterClrMapping/>
  </p:clrMapOvr>
  <p:transition spd="med"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3C5A-AAD0-4B89-8584-EAE0F4F52798}" type="datetimeFigureOut">
              <a:rPr lang="nl-BE" smtClean="0"/>
              <a:t>18/12/2013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F951B-F739-40F9-A331-2AAD9C66FD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3586805"/>
      </p:ext>
    </p:extLst>
  </p:cSld>
  <p:clrMapOvr>
    <a:masterClrMapping/>
  </p:clrMapOvr>
  <p:transition spd="med"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3C5A-AAD0-4B89-8584-EAE0F4F52798}" type="datetimeFigureOut">
              <a:rPr lang="nl-BE" smtClean="0"/>
              <a:t>18/12/2013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F951B-F739-40F9-A331-2AAD9C66FD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1304629"/>
      </p:ext>
    </p:extLst>
  </p:cSld>
  <p:clrMapOvr>
    <a:masterClrMapping/>
  </p:clrMapOvr>
  <p:transition spd="med"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33C5A-AAD0-4B89-8584-EAE0F4F52798}" type="datetimeFigureOut">
              <a:rPr lang="nl-BE" smtClean="0"/>
              <a:t>18/12/2013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F951B-F739-40F9-A331-2AAD9C66FD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374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5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77811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71910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47968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79523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77047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43516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84576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00351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7266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0764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43360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0537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3232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21849"/>
      </p:ext>
    </p:extLst>
  </p:cSld>
  <p:clrMapOvr>
    <a:masterClrMapping/>
  </p:clrMapOvr>
  <p:transition spd="med" advClick="0" advTm="5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Breedbeeld</PresentationFormat>
  <Paragraphs>0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KBRP</dc:creator>
  <cp:lastModifiedBy>KBRP</cp:lastModifiedBy>
  <cp:revision>4</cp:revision>
  <dcterms:created xsi:type="dcterms:W3CDTF">2013-12-18T10:33:10Z</dcterms:created>
  <dcterms:modified xsi:type="dcterms:W3CDTF">2013-12-18T15:10:17Z</dcterms:modified>
</cp:coreProperties>
</file>